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4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51083-9F63-4FAF-9215-7265CC4A169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3D7EE-1523-4B85-A3C5-80370CBFD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07AE-751D-4E0A-A541-D6F5E9C15ED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D8A3-FFC7-42AC-BB56-96B67DC70F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6">
            <a:extLst>
              <a:ext uri="{FF2B5EF4-FFF2-40B4-BE49-F238E27FC236}">
                <a16:creationId xmlns="" xmlns:a16="http://schemas.microsoft.com/office/drawing/2014/main" id="{F17D5BEA-7B5C-4087-A234-BD9CF792A461}"/>
              </a:ext>
            </a:extLst>
          </p:cNvPr>
          <p:cNvSpPr txBox="1"/>
          <p:nvPr/>
        </p:nvSpPr>
        <p:spPr>
          <a:xfrm>
            <a:off x="0" y="188640"/>
            <a:ext cx="8892480" cy="176078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/>
            <a:r>
              <a:rPr lang="ru-RU" sz="2400" b="1" i="1" dirty="0" err="1" smtClean="0"/>
              <a:t>Шаринський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навчально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виховний</a:t>
            </a:r>
            <a:r>
              <a:rPr lang="ru-RU" sz="2400" b="1" i="1" dirty="0" smtClean="0"/>
              <a:t> комплекс “</a:t>
            </a:r>
            <a:r>
              <a:rPr lang="ru-RU" sz="2400" b="1" i="1" dirty="0" err="1" smtClean="0"/>
              <a:t>Дош</a:t>
            </a:r>
            <a:r>
              <a:rPr lang="uk-UA" sz="2400" b="1" i="1" dirty="0" err="1" smtClean="0"/>
              <a:t>кільний</a:t>
            </a:r>
            <a:r>
              <a:rPr lang="uk-UA" sz="2400" b="1" i="1" dirty="0" smtClean="0"/>
              <a:t> навчальний заклад-загальноосвітня школа </a:t>
            </a:r>
            <a:r>
              <a:rPr lang="en-US" sz="2400" b="1" i="1" dirty="0" smtClean="0"/>
              <a:t>I</a:t>
            </a:r>
            <a:r>
              <a:rPr lang="ru-RU" sz="2400" b="1" i="1" dirty="0" smtClean="0"/>
              <a:t>-</a:t>
            </a:r>
            <a:r>
              <a:rPr lang="en-US" sz="2400" b="1" i="1" dirty="0" smtClean="0"/>
              <a:t>III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ступен</a:t>
            </a:r>
            <a:r>
              <a:rPr lang="uk-UA" sz="2400" b="1" i="1" dirty="0" err="1" smtClean="0"/>
              <a:t>ів</a:t>
            </a:r>
            <a:r>
              <a:rPr lang="ru-RU" sz="2400" b="1" i="1" dirty="0" smtClean="0"/>
              <a:t>”</a:t>
            </a:r>
            <a:endParaRPr lang="ru-RU" sz="2400" dirty="0" smtClean="0"/>
          </a:p>
          <a:p>
            <a:pPr algn="ctr"/>
            <a:r>
              <a:rPr lang="ru-RU" sz="2400" b="1" i="1" dirty="0" err="1" smtClean="0"/>
              <a:t>Умансько</a:t>
            </a:r>
            <a:r>
              <a:rPr lang="uk-UA" sz="2400" b="1" i="1" dirty="0" smtClean="0"/>
              <a:t>ї районної ради</a:t>
            </a:r>
            <a:endParaRPr lang="ru-RU" sz="2400" dirty="0" smtClean="0"/>
          </a:p>
          <a:p>
            <a:pPr algn="ctr"/>
            <a:r>
              <a:rPr lang="uk-UA" sz="2400" b="1" i="1" dirty="0" smtClean="0"/>
              <a:t> Черкаської області</a:t>
            </a:r>
            <a:endParaRPr lang="ru-RU" sz="2400" dirty="0" smtClean="0"/>
          </a:p>
          <a:p>
            <a:pPr algn="ctr" rtl="0">
              <a:lnSpc>
                <a:spcPts val="1000"/>
              </a:lnSpc>
            </a:pPr>
            <a:endParaRPr lang="ru-RU" sz="240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636912"/>
            <a:ext cx="29130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err="1" smtClean="0"/>
              <a:t>Підп</a:t>
            </a:r>
            <a:r>
              <a:rPr lang="ru-RU" sz="3200" b="1" i="1" dirty="0" err="1" smtClean="0"/>
              <a:t>роект</a:t>
            </a:r>
            <a:r>
              <a:rPr lang="ru-RU" sz="3200" i="1" dirty="0" smtClean="0"/>
              <a:t> : </a:t>
            </a:r>
          </a:p>
          <a:p>
            <a:r>
              <a:rPr lang="ru-RU" sz="2800" i="1" dirty="0" err="1" smtClean="0"/>
              <a:t>Пишаємось</a:t>
            </a:r>
            <a:r>
              <a:rPr lang="ru-RU" sz="2800" i="1" dirty="0" smtClean="0"/>
              <a:t> тобою, </a:t>
            </a:r>
            <a:r>
              <a:rPr lang="ru-RU" sz="2800" i="1" dirty="0" err="1" smtClean="0"/>
              <a:t>рідний</a:t>
            </a:r>
            <a:r>
              <a:rPr lang="ru-RU" sz="2800" i="1" dirty="0" smtClean="0"/>
              <a:t> краю!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i="1" dirty="0" smtClean="0"/>
              <a:t>Тема: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«</a:t>
            </a:r>
            <a:r>
              <a:rPr lang="ru-RU" sz="2400" i="1" dirty="0" err="1" smtClean="0"/>
              <a:t>Сторінки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історії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мого</a:t>
            </a:r>
            <a:r>
              <a:rPr lang="ru-RU" sz="2400" i="1" dirty="0" smtClean="0"/>
              <a:t> села »</a:t>
            </a:r>
            <a:endParaRPr lang="ru-RU" sz="2400" i="1" dirty="0"/>
          </a:p>
        </p:txBody>
      </p:sp>
      <p:sp>
        <p:nvSpPr>
          <p:cNvPr id="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32516" y="5229200"/>
            <a:ext cx="5211484" cy="999487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>
                <a:solidFill>
                  <a:schemeClr val="tx1"/>
                </a:solidFill>
              </a:rPr>
              <a:t>Підготувала</a:t>
            </a:r>
          </a:p>
          <a:p>
            <a:pPr algn="r"/>
            <a:r>
              <a:rPr lang="uk-UA" sz="2800" dirty="0" smtClean="0">
                <a:solidFill>
                  <a:schemeClr val="tx1"/>
                </a:solidFill>
              </a:rPr>
              <a:t>Учениця 10 класу</a:t>
            </a:r>
          </a:p>
          <a:p>
            <a:pPr algn="r"/>
            <a:r>
              <a:rPr lang="uk-UA" sz="2800" dirty="0" err="1" smtClean="0">
                <a:solidFill>
                  <a:schemeClr val="tx1"/>
                </a:solidFill>
              </a:rPr>
              <a:t>Слюсаренко</a:t>
            </a:r>
            <a:r>
              <a:rPr lang="uk-UA" sz="2800" dirty="0" smtClean="0">
                <a:solidFill>
                  <a:schemeClr val="tx1"/>
                </a:solidFill>
              </a:rPr>
              <a:t> Владислава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Picture 5" descr="C:\Documents and Settings\user\Рабочий стол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3888432" cy="29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 2005 </a:t>
            </a:r>
            <a:r>
              <a:rPr lang="ru-RU" sz="2000" b="1" i="1" dirty="0" err="1" smtClean="0"/>
              <a:t>році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побудовано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відкрито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пам’ятний</a:t>
            </a:r>
            <a:r>
              <a:rPr lang="ru-RU" sz="2000" b="1" i="1" dirty="0" smtClean="0"/>
              <a:t> знак Жертвам Голодомору</a:t>
            </a:r>
            <a:endParaRPr lang="ru-RU" sz="2000" b="1" i="1" dirty="0"/>
          </a:p>
        </p:txBody>
      </p:sp>
      <p:pic>
        <p:nvPicPr>
          <p:cNvPr id="17410" name="Picture 2" descr="http://sharynnvk2.ucoz.ua/_nw/2/9541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1784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DSC00405000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>
          <a:xfrm>
            <a:off x="4355976" y="1484784"/>
            <a:ext cx="4608512" cy="345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5598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При </a:t>
            </a:r>
            <a:r>
              <a:rPr lang="ru-RU" sz="2000" b="1" i="1" dirty="0" err="1" smtClean="0"/>
              <a:t>реконструкції</a:t>
            </a:r>
            <a:r>
              <a:rPr lang="ru-RU" sz="2000" b="1" i="1" dirty="0" smtClean="0"/>
              <a:t> автодороги </a:t>
            </a:r>
            <a:r>
              <a:rPr lang="ru-RU" sz="2000" b="1" i="1" dirty="0" err="1" smtClean="0"/>
              <a:t>Київ-Одеса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знайдено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старовинні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речі</a:t>
            </a:r>
            <a:r>
              <a:rPr lang="ru-RU" sz="2000" b="1" i="1" dirty="0" smtClean="0"/>
              <a:t>, а </a:t>
            </a:r>
            <a:r>
              <a:rPr lang="ru-RU" sz="2000" b="1" i="1" dirty="0" err="1" smtClean="0"/>
              <a:t>саме</a:t>
            </a:r>
            <a:r>
              <a:rPr lang="ru-RU" sz="2000" b="1" i="1" dirty="0" smtClean="0"/>
              <a:t>: </a:t>
            </a:r>
            <a:r>
              <a:rPr lang="ru-RU" sz="2000" b="1" i="1" dirty="0" err="1" smtClean="0"/>
              <a:t>жорна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грубий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примітивний</a:t>
            </a:r>
            <a:r>
              <a:rPr lang="ru-RU" sz="2000" b="1" i="1" dirty="0" smtClean="0"/>
              <a:t> посуд та </a:t>
            </a:r>
            <a:r>
              <a:rPr lang="ru-RU" sz="2000" b="1" i="1" dirty="0" err="1" smtClean="0"/>
              <a:t>різне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хатнє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начиння</a:t>
            </a:r>
            <a:r>
              <a:rPr lang="ru-RU" sz="2000" b="1" i="1" dirty="0" smtClean="0"/>
              <a:t>. Все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зберігається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Уманському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краєзнавчому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музеї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690" t="4027" r="2892" b="5560"/>
          <a:stretch>
            <a:fillRect/>
          </a:stretch>
        </p:blipFill>
        <p:spPr bwMode="auto">
          <a:xfrm>
            <a:off x="3059832" y="2492896"/>
            <a:ext cx="51199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501008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На </a:t>
            </a:r>
            <a:r>
              <a:rPr lang="ru-RU" b="1" i="1" dirty="0" err="1" smtClean="0"/>
              <a:t>сьогоднішній</a:t>
            </a:r>
            <a:r>
              <a:rPr lang="ru-RU" b="1" i="1" dirty="0" smtClean="0"/>
              <a:t> день на </a:t>
            </a:r>
            <a:r>
              <a:rPr lang="ru-RU" b="1" i="1" dirty="0" err="1" smtClean="0"/>
              <a:t>території</a:t>
            </a:r>
            <a:r>
              <a:rPr lang="ru-RU" b="1" i="1" dirty="0" smtClean="0"/>
              <a:t> села </a:t>
            </a:r>
            <a:r>
              <a:rPr lang="ru-RU" b="1" i="1" dirty="0" err="1" smtClean="0"/>
              <a:t>працюють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такі</a:t>
            </a:r>
            <a:r>
              <a:rPr lang="ru-RU" b="1" i="1" dirty="0" smtClean="0"/>
              <a:t> установи: </a:t>
            </a:r>
            <a:r>
              <a:rPr lang="ru-RU" b="1" i="1" dirty="0" err="1" smtClean="0"/>
              <a:t>Шаринський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навчально-виховний</a:t>
            </a:r>
            <a:r>
              <a:rPr lang="ru-RU" b="1" i="1" dirty="0" smtClean="0"/>
              <a:t> комплекс І-ІІІ </a:t>
            </a:r>
            <a:r>
              <a:rPr lang="ru-RU" b="1" i="1" dirty="0" err="1" smtClean="0"/>
              <a:t>ступенів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фельдшерський</a:t>
            </a:r>
            <a:r>
              <a:rPr lang="ru-RU" b="1" i="1" dirty="0" smtClean="0"/>
              <a:t> пункт, </a:t>
            </a:r>
            <a:r>
              <a:rPr lang="ru-RU" b="1" i="1" dirty="0" err="1" smtClean="0"/>
              <a:t>сільський</a:t>
            </a:r>
            <a:r>
              <a:rPr lang="ru-RU" b="1" i="1" dirty="0" smtClean="0"/>
              <a:t> клуб, </a:t>
            </a:r>
            <a:r>
              <a:rPr lang="ru-RU" b="1" i="1" dirty="0" err="1" smtClean="0"/>
              <a:t>бібліотека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поштове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відділення</a:t>
            </a:r>
            <a:r>
              <a:rPr lang="ru-RU" b="1" i="1" dirty="0" smtClean="0"/>
              <a:t>, </a:t>
            </a:r>
            <a:r>
              <a:rPr lang="ru-RU" b="1" i="1" dirty="0" smtClean="0"/>
              <a:t>магазин</a:t>
            </a:r>
            <a:r>
              <a:rPr lang="ru-RU" b="1" i="1" dirty="0" smtClean="0"/>
              <a:t>, кафе-бар, православна </a:t>
            </a:r>
            <a:r>
              <a:rPr lang="ru-RU" b="1" i="1" dirty="0" err="1" smtClean="0"/>
              <a:t>церква</a:t>
            </a:r>
            <a:r>
              <a:rPr lang="ru-RU" b="1" i="1" dirty="0" smtClean="0"/>
              <a:t>.. </a:t>
            </a:r>
            <a:endParaRPr lang="ru-RU" b="1" i="1" dirty="0"/>
          </a:p>
        </p:txBody>
      </p:sp>
      <p:pic>
        <p:nvPicPr>
          <p:cNvPr id="3078" name="Picture 6" descr="Шаринський НВК - Інформація про школ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283968" cy="285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D:\київ 2016\IMG_20160824_181618.jpg"/>
          <p:cNvPicPr>
            <a:picLocks noChangeAspect="1" noChangeArrowheads="1"/>
          </p:cNvPicPr>
          <p:nvPr/>
        </p:nvPicPr>
        <p:blipFill>
          <a:blip r:embed="rId3" cstate="print"/>
          <a:srcRect r="26869"/>
          <a:stretch>
            <a:fillRect/>
          </a:stretch>
        </p:blipFill>
        <p:spPr bwMode="auto">
          <a:xfrm>
            <a:off x="5364088" y="2276872"/>
            <a:ext cx="362440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763688" y="-675456"/>
            <a:ext cx="4686300" cy="1008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Пам´ятник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Захисникам України,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відкритий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6 грудня 2018 року</a:t>
            </a:r>
            <a:endParaRPr kumimoji="0" lang="ru-RU" sz="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Люда\Історія\Історія села\фото памятників\IMG_20190205_08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3168352" cy="418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2132856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Історія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–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свідок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минулого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,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світло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істини</a:t>
            </a:r>
            <a:r>
              <a:rPr lang="ru-RU" sz="2000" b="1" i="1" dirty="0" smtClean="0">
                <a:latin typeface="Cambria" pitchFamily="18" charset="0"/>
                <a:ea typeface="BatangChe" pitchFamily="49" charset="-127"/>
              </a:rPr>
              <a:t>, жива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пам’ять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.</a:t>
            </a:r>
            <a:br>
              <a:rPr lang="ru-RU" sz="2000" b="1" i="1" dirty="0">
                <a:latin typeface="Cambria" pitchFamily="18" charset="0"/>
                <a:ea typeface="BatangChe" pitchFamily="49" charset="-127"/>
              </a:rPr>
            </a:br>
            <a:r>
              <a:rPr lang="ru-RU" sz="2000" b="1" i="1" dirty="0" smtClean="0">
                <a:latin typeface="Cambria" pitchFamily="18" charset="0"/>
                <a:ea typeface="BatangChe" pitchFamily="49" charset="-127"/>
              </a:rPr>
              <a:t>        </a:t>
            </a:r>
            <a:r>
              <a:rPr lang="ru-RU" sz="2000" b="1" i="1" dirty="0" err="1" smtClean="0">
                <a:latin typeface="Cambria" pitchFamily="18" charset="0"/>
                <a:ea typeface="BatangChe" pitchFamily="49" charset="-127"/>
              </a:rPr>
              <a:t>Історія</a:t>
            </a:r>
            <a:r>
              <a:rPr lang="ru-RU" sz="2000" b="1" i="1" dirty="0" smtClean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–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життя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пам'яті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.</a:t>
            </a:r>
            <a:br>
              <a:rPr lang="ru-RU" sz="2000" b="1" i="1" dirty="0">
                <a:latin typeface="Cambria" pitchFamily="18" charset="0"/>
                <a:ea typeface="BatangChe" pitchFamily="49" charset="-127"/>
              </a:rPr>
            </a:br>
            <a:r>
              <a:rPr lang="ru-RU" sz="2000" b="1" i="1" dirty="0" smtClean="0">
                <a:latin typeface="Cambria" pitchFamily="18" charset="0"/>
                <a:ea typeface="BatangChe" pitchFamily="49" charset="-127"/>
              </a:rPr>
              <a:t>              </a:t>
            </a:r>
            <a:r>
              <a:rPr lang="ru-RU" sz="2000" b="1" i="1" dirty="0" err="1" smtClean="0">
                <a:latin typeface="Cambria" pitchFamily="18" charset="0"/>
                <a:ea typeface="BatangChe" pitchFamily="49" charset="-127"/>
              </a:rPr>
              <a:t>Історія</a:t>
            </a:r>
            <a:r>
              <a:rPr lang="ru-RU" sz="2000" b="1" i="1" dirty="0" smtClean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–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це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свідок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часу,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учителька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життя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.</a:t>
            </a:r>
            <a:br>
              <a:rPr lang="ru-RU" sz="2000" b="1" i="1" dirty="0">
                <a:latin typeface="Cambria" pitchFamily="18" charset="0"/>
                <a:ea typeface="BatangChe" pitchFamily="49" charset="-127"/>
              </a:rPr>
            </a:br>
            <a:r>
              <a:rPr lang="ru-RU" sz="2000" b="1" i="1" dirty="0" smtClean="0">
                <a:latin typeface="Cambria" pitchFamily="18" charset="0"/>
                <a:ea typeface="BatangChe" pitchFamily="49" charset="-127"/>
              </a:rPr>
              <a:t>                           Не 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знати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історії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–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означає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завжди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 бути </a:t>
            </a:r>
            <a:r>
              <a:rPr lang="ru-RU" sz="2000" b="1" i="1" dirty="0" err="1">
                <a:latin typeface="Cambria" pitchFamily="18" charset="0"/>
                <a:ea typeface="BatangChe" pitchFamily="49" charset="-127"/>
              </a:rPr>
              <a:t>дитиною</a:t>
            </a: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.</a:t>
            </a:r>
            <a:br>
              <a:rPr lang="ru-RU" sz="2000" b="1" i="1" dirty="0">
                <a:latin typeface="Cambria" pitchFamily="18" charset="0"/>
                <a:ea typeface="BatangChe" pitchFamily="49" charset="-127"/>
              </a:rPr>
            </a:br>
            <a:r>
              <a:rPr lang="ru-RU" sz="2000" b="1" i="1" dirty="0">
                <a:latin typeface="Cambria" pitchFamily="18" charset="0"/>
                <a:ea typeface="BatangChe" pitchFamily="49" charset="-127"/>
              </a:rPr>
              <a:t>                                                      Цицерон</a:t>
            </a:r>
            <a:endParaRPr lang="ru-RU" sz="2000" b="1" dirty="0">
              <a:latin typeface="Cambria" pitchFamily="18" charset="0"/>
              <a:ea typeface="BatangChe" pitchFamily="49" charset="-127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8"/>
          <p:cNvSpPr txBox="1">
            <a:spLocks/>
          </p:cNvSpPr>
          <p:nvPr/>
        </p:nvSpPr>
        <p:spPr>
          <a:xfrm>
            <a:off x="827584" y="4797152"/>
            <a:ext cx="7200521" cy="999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Село </a:t>
            </a:r>
            <a:r>
              <a:rPr kumimoji="0" lang="uk-UA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Шарин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розкинулося на дні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неглибокої балки, що тягнеться з північного заходу на південний  схід.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AutoShape 4" descr="🌊Річка Ятрань, яка бере свій початок на... - Державне агентство водних  ресурсів України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🌊Річка Ятрань, яка бере свій початок на... - Державне агентство водних  ресурсів України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Файл:Берег річки Ятрань у Степківському заказнику.jp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0960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8"/>
          <p:cNvSpPr txBox="1">
            <a:spLocks/>
          </p:cNvSpPr>
          <p:nvPr/>
        </p:nvSpPr>
        <p:spPr>
          <a:xfrm>
            <a:off x="755576" y="476672"/>
            <a:ext cx="6535000" cy="999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Станом на 2001 рік, населення на території села становило 528 жителів.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Чисельність населення Херсонщини знову зменшила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619690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4"/>
          <p:cNvSpPr txBox="1">
            <a:spLocks/>
          </p:cNvSpPr>
          <p:nvPr/>
        </p:nvSpPr>
        <p:spPr>
          <a:xfrm>
            <a:off x="251520" y="476672"/>
            <a:ext cx="2880320" cy="999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переказів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відомо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назва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села Шарин походить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назви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бідних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селян,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мали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невеликі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наділи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землі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біля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річки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Ятрань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Селян </a:t>
            </a:r>
            <a:r>
              <a:rPr lang="ru-RU" b="1" i="1" dirty="0" err="1" smtClean="0"/>
              <a:t>цих</a:t>
            </a:r>
            <a:r>
              <a:rPr lang="ru-RU" b="1" i="1" dirty="0" smtClean="0"/>
              <a:t> звали Шарлатанами, жили на </a:t>
            </a:r>
            <a:r>
              <a:rPr lang="ru-RU" b="1" i="1" dirty="0" err="1" smtClean="0"/>
              <a:t>хуторі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декількох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хатинах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понад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двісті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років</a:t>
            </a:r>
            <a:r>
              <a:rPr lang="ru-RU" b="1" i="1" dirty="0" smtClean="0"/>
              <a:t> тому назад,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тільки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часом </a:t>
            </a:r>
            <a:r>
              <a:rPr lang="ru-RU" b="1" i="1" dirty="0" err="1" smtClean="0"/>
              <a:t>хутір</a:t>
            </a:r>
            <a:r>
              <a:rPr lang="ru-RU" b="1" i="1" dirty="0" smtClean="0"/>
              <a:t> почав </a:t>
            </a:r>
            <a:r>
              <a:rPr lang="ru-RU" b="1" i="1" dirty="0" err="1" smtClean="0"/>
              <a:t>збільшуватися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сучасних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розмірів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Picture 4" descr="C:\Documents and Settings\user\Рабочий стол\Фото село\Село\DSC01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4664"/>
            <a:ext cx="5072063" cy="40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1187624" y="2708920"/>
            <a:ext cx="6992703" cy="69574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/>
              <a:t>Село </a:t>
            </a:r>
            <a:r>
              <a:rPr lang="ru-RU" sz="2000" b="1" i="1" dirty="0" err="1"/>
              <a:t>і</a:t>
            </a:r>
            <a:r>
              <a:rPr lang="ru-RU" sz="2000" b="1" i="1" dirty="0"/>
              <a:t> вся земля </a:t>
            </a:r>
            <a:r>
              <a:rPr lang="ru-RU" sz="2000" b="1" i="1" dirty="0" err="1"/>
              <a:t>навколо</a:t>
            </a:r>
            <a:r>
              <a:rPr lang="ru-RU" sz="2000" b="1" i="1" dirty="0"/>
              <a:t> належала графу </a:t>
            </a:r>
            <a:r>
              <a:rPr lang="ru-RU" sz="2000" b="1" i="1" dirty="0" err="1"/>
              <a:t>Потоцькому</a:t>
            </a:r>
            <a:r>
              <a:rPr lang="ru-RU" sz="2000" b="1" i="1" dirty="0"/>
              <a:t>. </a:t>
            </a:r>
            <a:r>
              <a:rPr lang="ru-RU" sz="2000" b="1" i="1" dirty="0" err="1"/>
              <a:t>Він</a:t>
            </a:r>
            <a:r>
              <a:rPr lang="ru-RU" sz="2000" b="1" i="1" dirty="0"/>
              <a:t> </a:t>
            </a:r>
            <a:r>
              <a:rPr lang="ru-RU" sz="2000" b="1" i="1" dirty="0" err="1"/>
              <a:t>володів</a:t>
            </a:r>
            <a:r>
              <a:rPr lang="ru-RU" sz="2000" b="1" i="1" dirty="0"/>
              <a:t> </a:t>
            </a:r>
            <a:r>
              <a:rPr lang="ru-RU" sz="2000" b="1" i="1" dirty="0" err="1"/>
              <a:t>майже</a:t>
            </a:r>
            <a:r>
              <a:rPr lang="ru-RU" sz="2000" b="1" i="1" dirty="0"/>
              <a:t> </a:t>
            </a:r>
            <a:r>
              <a:rPr lang="ru-RU" sz="2000" b="1" i="1" dirty="0" err="1"/>
              <a:t>всією</a:t>
            </a:r>
            <a:r>
              <a:rPr lang="ru-RU" sz="2000" b="1" i="1" dirty="0"/>
              <a:t> землею, </a:t>
            </a:r>
            <a:r>
              <a:rPr lang="ru-RU" sz="2000" b="1" i="1" dirty="0" err="1"/>
              <a:t>якої</a:t>
            </a:r>
            <a:r>
              <a:rPr lang="ru-RU" sz="2000" b="1" i="1" dirty="0"/>
              <a:t> </a:t>
            </a:r>
            <a:r>
              <a:rPr lang="ru-RU" sz="2000" b="1" i="1" dirty="0" err="1"/>
              <a:t>було</a:t>
            </a:r>
            <a:r>
              <a:rPr lang="ru-RU" sz="2000" b="1" i="1" dirty="0"/>
              <a:t> до 1479 десятин. </a:t>
            </a:r>
            <a:r>
              <a:rPr lang="ru-RU" sz="2000" b="1" i="1" dirty="0" err="1"/>
              <a:t>Пізніше</a:t>
            </a:r>
            <a:r>
              <a:rPr lang="ru-RU" sz="2000" b="1" i="1" dirty="0"/>
              <a:t> земля належала </a:t>
            </a:r>
            <a:r>
              <a:rPr lang="ru-RU" sz="2000" b="1" i="1" dirty="0" err="1"/>
              <a:t>поміщику</a:t>
            </a:r>
            <a:r>
              <a:rPr lang="ru-RU" sz="2000" b="1" i="1" dirty="0"/>
              <a:t> </a:t>
            </a:r>
            <a:r>
              <a:rPr lang="ru-RU" sz="2000" b="1" i="1" dirty="0" err="1"/>
              <a:t>Глимбоцькому</a:t>
            </a:r>
            <a:r>
              <a:rPr lang="ru-RU" sz="2000" b="1" i="1" dirty="0"/>
              <a:t> та </a:t>
            </a:r>
            <a:r>
              <a:rPr lang="ru-RU" sz="2000" b="1" i="1" dirty="0" err="1"/>
              <a:t>орендареві</a:t>
            </a:r>
            <a:r>
              <a:rPr lang="ru-RU" sz="2000" b="1" i="1" dirty="0"/>
              <a:t> </a:t>
            </a:r>
            <a:r>
              <a:rPr lang="ru-RU" sz="2000" b="1" i="1" dirty="0" err="1"/>
              <a:t>Глайзнеру</a:t>
            </a:r>
            <a:r>
              <a:rPr lang="ru-RU" sz="2000" b="1" i="1" dirty="0"/>
              <a:t>. </a:t>
            </a:r>
            <a:r>
              <a:rPr lang="ru-RU" sz="2000" b="1" i="1" dirty="0" err="1"/>
              <a:t>Лише</a:t>
            </a:r>
            <a:r>
              <a:rPr lang="ru-RU" sz="2000" b="1" i="1" dirty="0"/>
              <a:t> 1/3 </a:t>
            </a:r>
            <a:r>
              <a:rPr lang="ru-RU" sz="2000" b="1" i="1" dirty="0" err="1"/>
              <a:t>частини</a:t>
            </a:r>
            <a:r>
              <a:rPr lang="ru-RU" sz="2000" b="1" i="1" dirty="0"/>
              <a:t> </a:t>
            </a:r>
            <a:r>
              <a:rPr lang="ru-RU" sz="2000" b="1" i="1" dirty="0" err="1"/>
              <a:t>всієї</a:t>
            </a:r>
            <a:r>
              <a:rPr lang="ru-RU" sz="2000" b="1" i="1" dirty="0"/>
              <a:t> </a:t>
            </a:r>
            <a:r>
              <a:rPr lang="ru-RU" sz="2000" b="1" i="1" dirty="0" err="1"/>
              <a:t>землі</a:t>
            </a:r>
            <a:r>
              <a:rPr lang="ru-RU" sz="2000" b="1" i="1" dirty="0"/>
              <a:t> належала селянам, при </a:t>
            </a:r>
            <a:r>
              <a:rPr lang="ru-RU" sz="2000" b="1" i="1" dirty="0" err="1"/>
              <a:t>чому</a:t>
            </a:r>
            <a:r>
              <a:rPr lang="ru-RU" sz="2000" b="1" i="1" dirty="0"/>
              <a:t> вся </a:t>
            </a:r>
            <a:r>
              <a:rPr lang="ru-RU" sz="2000" b="1" i="1" dirty="0" err="1"/>
              <a:t>була</a:t>
            </a:r>
            <a:r>
              <a:rPr lang="ru-RU" sz="2000" b="1" i="1" dirty="0"/>
              <a:t> </a:t>
            </a:r>
            <a:r>
              <a:rPr lang="ru-RU" sz="2000" b="1" i="1" dirty="0" err="1"/>
              <a:t>непридатна</a:t>
            </a:r>
            <a:r>
              <a:rPr lang="ru-RU" sz="2000" b="1" i="1" dirty="0"/>
              <a:t> до </a:t>
            </a:r>
            <a:r>
              <a:rPr lang="ru-RU" sz="2000" b="1" i="1" dirty="0" err="1"/>
              <a:t>обробітку</a:t>
            </a:r>
            <a:endParaRPr lang="ru-RU" sz="2000" b="1" i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692696" y="188640"/>
            <a:ext cx="9144000" cy="173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all" spc="50" normalizeH="0" baseline="0" noProof="0" dirty="0" smtClean="0">
                <a:ln w="15875" cmpd="sng">
                  <a:solidFill>
                    <a:srgbClr val="FFFFFF"/>
                  </a:solidFill>
                  <a:prstDash val="solid"/>
                </a:ln>
                <a:uLnTx/>
                <a:uFillTx/>
                <a:latin typeface="Monotype Corsiva" pitchFamily="66" charset="0"/>
                <a:ea typeface="+mj-ea"/>
                <a:cs typeface="+mj-cs"/>
              </a:rPr>
              <a:t>Під польським пануванням</a:t>
            </a:r>
            <a:endParaRPr kumimoji="0" lang="ru-RU" sz="4800" b="1" i="1" u="none" strike="noStrike" kern="1200" cap="all" spc="50" normalizeH="0" baseline="0" noProof="0" dirty="0" smtClean="0">
              <a:ln w="15875" cmpd="sng">
                <a:solidFill>
                  <a:srgbClr val="FFFFFF"/>
                </a:solidFill>
                <a:prstDash val="solid"/>
              </a:ln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3477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 1913 </a:t>
            </a:r>
            <a:r>
              <a:rPr lang="ru-RU" sz="2400" b="1" i="1" dirty="0" err="1" smtClean="0"/>
              <a:t>році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побудована</a:t>
            </a:r>
            <a:r>
              <a:rPr lang="ru-RU" sz="2400" b="1" i="1" dirty="0" smtClean="0"/>
              <a:t> школа на 3 </a:t>
            </a:r>
            <a:r>
              <a:rPr lang="ru-RU" sz="2400" b="1" i="1" dirty="0" err="1" smtClean="0"/>
              <a:t>класи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3789040"/>
            <a:ext cx="3918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 1917 </a:t>
            </a:r>
            <a:r>
              <a:rPr lang="ru-RU" sz="2000" b="1" i="1" dirty="0" err="1" smtClean="0"/>
              <a:t>році</a:t>
            </a:r>
            <a:r>
              <a:rPr lang="ru-RU" sz="2000" b="1" i="1" dirty="0" smtClean="0"/>
              <a:t> земля </a:t>
            </a:r>
            <a:r>
              <a:rPr lang="ru-RU" sz="2000" b="1" i="1" dirty="0" err="1" smtClean="0"/>
              <a:t>була</a:t>
            </a:r>
            <a:r>
              <a:rPr lang="ru-RU" sz="2000" b="1" i="1" dirty="0" smtClean="0"/>
              <a:t> передана в </a:t>
            </a:r>
            <a:r>
              <a:rPr lang="ru-RU" sz="2000" b="1" i="1" dirty="0" err="1" smtClean="0"/>
              <a:t>користування</a:t>
            </a:r>
            <a:r>
              <a:rPr lang="ru-RU" sz="2000" b="1" i="1" dirty="0" smtClean="0"/>
              <a:t> селянам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085184"/>
            <a:ext cx="3563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1930 </a:t>
            </a:r>
            <a:r>
              <a:rPr lang="ru-RU" sz="2000" b="1" i="1" dirty="0" err="1" smtClean="0"/>
              <a:t>році</a:t>
            </a:r>
            <a:r>
              <a:rPr lang="ru-RU" sz="2000" b="1" i="1" dirty="0" smtClean="0"/>
              <a:t>, в лютому </a:t>
            </a:r>
            <a:r>
              <a:rPr lang="ru-RU" sz="2000" b="1" i="1" dirty="0" err="1" smtClean="0"/>
              <a:t>місяці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засновано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колгосп</a:t>
            </a:r>
            <a:r>
              <a:rPr lang="ru-RU" sz="2000" b="1" i="1" dirty="0" smtClean="0"/>
              <a:t> </a:t>
            </a:r>
            <a:endParaRPr lang="ru-RU" sz="2000" b="1" i="1" dirty="0" smtClean="0"/>
          </a:p>
          <a:p>
            <a:r>
              <a:rPr lang="ru-RU" sz="2000" b="1" i="1" dirty="0" smtClean="0"/>
              <a:t>« </a:t>
            </a:r>
            <a:r>
              <a:rPr lang="ru-RU" sz="2000" b="1" i="1" dirty="0" err="1" smtClean="0"/>
              <a:t>Більшовик</a:t>
            </a:r>
            <a:r>
              <a:rPr lang="ru-RU" sz="2000" b="1" i="1" dirty="0" smtClean="0"/>
              <a:t>» </a:t>
            </a:r>
            <a:endParaRPr lang="ru-RU" sz="2000" b="1" i="1" dirty="0"/>
          </a:p>
        </p:txBody>
      </p:sp>
      <p:pic>
        <p:nvPicPr>
          <p:cNvPr id="25602" name="Picture 2" descr="Колгоспи – втрачений рай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464496" cy="241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ТЕМА 8. РОЗВИТОК КУЛЬТУРИ НА ПОЧАТКУ XX СТ. | Історія України (1914-1939  рр.), 10 кл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851920" cy="285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25144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Війна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Чорна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пляма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історії</a:t>
            </a:r>
            <a:r>
              <a:rPr lang="ru-RU" sz="2000" b="1" i="1" dirty="0" smtClean="0"/>
              <a:t> села. Все на </a:t>
            </a:r>
            <a:r>
              <a:rPr lang="ru-RU" sz="2000" b="1" i="1" dirty="0" err="1" smtClean="0"/>
              <a:t>території</a:t>
            </a:r>
            <a:r>
              <a:rPr lang="ru-RU" sz="2000" b="1" i="1" dirty="0" smtClean="0"/>
              <a:t> села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знищено</a:t>
            </a:r>
            <a:r>
              <a:rPr lang="ru-RU" sz="2000" b="1" i="1" dirty="0" smtClean="0"/>
              <a:t>, 90 </a:t>
            </a:r>
            <a:r>
              <a:rPr lang="ru-RU" sz="2000" b="1" i="1" dirty="0" err="1" smtClean="0"/>
              <a:t>осіб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молоді</a:t>
            </a:r>
            <a:r>
              <a:rPr lang="ru-RU" sz="2000" b="1" i="1" dirty="0" smtClean="0"/>
              <a:t> насильно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відправлено</a:t>
            </a:r>
            <a:r>
              <a:rPr lang="ru-RU" sz="2000" b="1" i="1" dirty="0" smtClean="0"/>
              <a:t> на роботу в </a:t>
            </a:r>
            <a:r>
              <a:rPr lang="ru-RU" sz="2000" b="1" i="1" dirty="0" err="1" smtClean="0"/>
              <a:t>Німеччину</a:t>
            </a:r>
            <a:r>
              <a:rPr lang="ru-RU" sz="2000" b="1" i="1" dirty="0" smtClean="0"/>
              <a:t>, 57 наших </a:t>
            </a:r>
            <a:r>
              <a:rPr lang="ru-RU" sz="2000" b="1" i="1" dirty="0" err="1" smtClean="0"/>
              <a:t>односельців</a:t>
            </a:r>
            <a:r>
              <a:rPr lang="ru-RU" sz="2000" b="1" i="1" dirty="0" smtClean="0"/>
              <a:t> забрала у </a:t>
            </a:r>
            <a:r>
              <a:rPr lang="ru-RU" sz="2000" b="1" i="1" dirty="0" err="1" smtClean="0"/>
              <a:t>свої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чорні</a:t>
            </a:r>
            <a:r>
              <a:rPr lang="ru-RU" sz="2000" b="1" i="1" dirty="0" smtClean="0"/>
              <a:t> руки смерть. </a:t>
            </a:r>
            <a:r>
              <a:rPr lang="ru-RU" sz="2000" b="1" i="1" dirty="0" err="1" smtClean="0"/>
              <a:t>Визволили</a:t>
            </a:r>
            <a:r>
              <a:rPr lang="ru-RU" sz="2000" b="1" i="1" dirty="0" smtClean="0"/>
              <a:t> село Шарин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німецьких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загарбників</a:t>
            </a:r>
            <a:r>
              <a:rPr lang="ru-RU" sz="2000" b="1" i="1" dirty="0" smtClean="0"/>
              <a:t> 10 </a:t>
            </a:r>
            <a:r>
              <a:rPr lang="ru-RU" sz="2000" b="1" i="1" dirty="0" err="1" smtClean="0"/>
              <a:t>березня</a:t>
            </a:r>
            <a:r>
              <a:rPr lang="ru-RU" sz="2000" b="1" i="1" dirty="0" smtClean="0"/>
              <a:t> 1944 року. </a:t>
            </a:r>
            <a:endParaRPr lang="ru-RU" sz="2000" b="1" i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0"/>
            <a:ext cx="6070600" cy="173831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sng" strike="noStrike" kern="1200" cap="all" spc="50" normalizeH="0" baseline="0" noProof="0" dirty="0" smtClean="0">
                <a:ln w="15875" cmpd="sng">
                  <a:solidFill>
                    <a:srgbClr val="FFFFFF"/>
                  </a:solidFill>
                  <a:prstDash val="solid"/>
                </a:ln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Роки війни</a:t>
            </a:r>
            <a:endParaRPr kumimoji="0" lang="ru-RU" sz="6000" b="1" i="0" u="sng" strike="noStrike" kern="1200" cap="all" spc="50" normalizeH="0" baseline="0" noProof="0" dirty="0" smtClean="0">
              <a:ln w="15875" cmpd="sng">
                <a:solidFill>
                  <a:srgbClr val="FFFFFF"/>
                </a:solidFill>
                <a:prstDash val="solid"/>
              </a:ln>
              <a:effectLst>
                <a:outerShdw blurRad="31750" dir="3600000" algn="tl" rotWithShape="0">
                  <a:srgbClr val="000000">
                    <a:alpha val="6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1508" name="Picture 4" descr="D:\шкільні фото\DSC04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868" y="-10252520"/>
            <a:ext cx="11041227" cy="8280920"/>
          </a:xfrm>
          <a:prstGeom prst="rect">
            <a:avLst/>
          </a:prstGeom>
          <a:noFill/>
        </p:spPr>
      </p:pic>
      <p:pic>
        <p:nvPicPr>
          <p:cNvPr id="21509" name="Picture 5" descr="D:\шкільні фото\DSC04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81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 1959 </a:t>
            </a:r>
            <a:r>
              <a:rPr lang="ru-RU" sz="2000" b="1" i="1" dirty="0" err="1" smtClean="0"/>
              <a:t>році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колгосп</a:t>
            </a:r>
            <a:r>
              <a:rPr lang="ru-RU" sz="2000" b="1" i="1" dirty="0" smtClean="0"/>
              <a:t> «</a:t>
            </a:r>
            <a:r>
              <a:rPr lang="ru-RU" sz="2000" b="1" i="1" dirty="0" err="1" smtClean="0"/>
              <a:t>Більшовик</a:t>
            </a:r>
            <a:r>
              <a:rPr lang="ru-RU" sz="2000" b="1" i="1" dirty="0" smtClean="0"/>
              <a:t>» , </a:t>
            </a:r>
            <a:r>
              <a:rPr lang="ru-RU" sz="2000" b="1" i="1" dirty="0" err="1" smtClean="0"/>
              <a:t>об’єднався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колгоспом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ім.Горького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с.Ропотуха</a:t>
            </a:r>
            <a:r>
              <a:rPr lang="ru-RU" sz="2000" b="1" i="1" dirty="0" smtClean="0"/>
              <a:t>. </a:t>
            </a:r>
            <a:endParaRPr lang="ru-RU" sz="2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916832"/>
            <a:ext cx="3131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 </a:t>
            </a:r>
            <a:r>
              <a:rPr lang="ru-RU" b="1" i="1" dirty="0" err="1" smtClean="0"/>
              <a:t>липня</a:t>
            </a:r>
            <a:r>
              <a:rPr lang="ru-RU" b="1" i="1" dirty="0" smtClean="0"/>
              <a:t> 1987 року с.Шарин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’ </a:t>
            </a:r>
            <a:r>
              <a:rPr lang="ru-RU" b="1" i="1" dirty="0" err="1" smtClean="0"/>
              <a:t>єдналось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села </a:t>
            </a:r>
            <a:r>
              <a:rPr lang="ru-RU" b="1" i="1" dirty="0" err="1" smtClean="0"/>
              <a:t>Ропотуха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окреме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господарство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колгосп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Більшовик</a:t>
            </a:r>
            <a:r>
              <a:rPr lang="ru-RU" b="1" i="1" dirty="0" smtClean="0"/>
              <a:t>»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509120"/>
            <a:ext cx="6516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1993 </a:t>
            </a:r>
            <a:r>
              <a:rPr lang="ru-RU" b="1" i="1" dirty="0" err="1" smtClean="0"/>
              <a:t>році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колгосп</a:t>
            </a:r>
            <a:r>
              <a:rPr lang="ru-RU" b="1" i="1" dirty="0" smtClean="0"/>
              <a:t> «</a:t>
            </a:r>
            <a:r>
              <a:rPr lang="ru-RU" b="1" i="1" dirty="0" err="1" smtClean="0"/>
              <a:t>Більшовик</a:t>
            </a:r>
            <a:r>
              <a:rPr lang="ru-RU" b="1" i="1" dirty="0" smtClean="0"/>
              <a:t>» </a:t>
            </a:r>
            <a:r>
              <a:rPr lang="ru-RU" b="1" i="1" dirty="0" err="1" smtClean="0"/>
              <a:t>перейменовано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колективне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сільсько</a:t>
            </a:r>
            <a:r>
              <a:rPr lang="ru-RU" b="1" i="1" dirty="0" smtClean="0"/>
              <a:t>- </a:t>
            </a:r>
            <a:r>
              <a:rPr lang="ru-RU" b="1" i="1" dirty="0" err="1" smtClean="0"/>
              <a:t>господарське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пайове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підприємство</a:t>
            </a:r>
            <a:r>
              <a:rPr lang="ru-RU" b="1" i="1" dirty="0" smtClean="0"/>
              <a:t> «Шарин». У </a:t>
            </a:r>
            <a:r>
              <a:rPr lang="ru-RU" b="1" i="1" dirty="0" err="1" smtClean="0"/>
              <a:t>квітні</a:t>
            </a:r>
            <a:r>
              <a:rPr lang="ru-RU" b="1" i="1" dirty="0" smtClean="0"/>
              <a:t> 2000 року КСПП «Шарин»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реорганізовано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сільсько</a:t>
            </a:r>
            <a:r>
              <a:rPr lang="ru-RU" b="1" i="1" dirty="0" smtClean="0"/>
              <a:t>- </a:t>
            </a:r>
            <a:r>
              <a:rPr lang="ru-RU" b="1" i="1" dirty="0" err="1" smtClean="0"/>
              <a:t>господарське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товариство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обмежено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відповідальністю</a:t>
            </a:r>
            <a:r>
              <a:rPr lang="ru-RU" b="1" i="1" dirty="0" smtClean="0"/>
              <a:t> « Шарин». У 2003 </a:t>
            </a:r>
            <a:r>
              <a:rPr lang="ru-RU" b="1" i="1" dirty="0" err="1" smtClean="0"/>
              <a:t>році</a:t>
            </a:r>
            <a:r>
              <a:rPr lang="ru-RU" b="1" i="1" dirty="0" smtClean="0"/>
              <a:t> СТОВ «Шарин» </a:t>
            </a:r>
            <a:r>
              <a:rPr lang="ru-RU" b="1" i="1" dirty="0" err="1" smtClean="0"/>
              <a:t>припинило</a:t>
            </a:r>
            <a:r>
              <a:rPr lang="ru-RU" b="1" i="1" dirty="0" smtClean="0"/>
              <a:t> свою </a:t>
            </a:r>
            <a:r>
              <a:rPr lang="ru-RU" b="1" i="1" dirty="0" err="1" smtClean="0"/>
              <a:t>господарську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землі</a:t>
            </a:r>
            <a:r>
              <a:rPr lang="ru-RU" b="1" i="1" dirty="0" smtClean="0"/>
              <a:t> стали </a:t>
            </a:r>
            <a:r>
              <a:rPr lang="ru-RU" b="1" i="1" dirty="0" err="1" smtClean="0"/>
              <a:t>орендувати</a:t>
            </a:r>
            <a:r>
              <a:rPr lang="ru-RU" b="1" i="1" dirty="0" smtClean="0"/>
              <a:t> ТОВ «</a:t>
            </a:r>
            <a:r>
              <a:rPr lang="ru-RU" b="1" i="1" dirty="0" err="1" smtClean="0"/>
              <a:t>Металіст</a:t>
            </a:r>
            <a:r>
              <a:rPr lang="ru-RU" b="1" i="1" dirty="0" smtClean="0"/>
              <a:t>», ФГ «</a:t>
            </a:r>
            <a:r>
              <a:rPr lang="ru-RU" b="1" i="1" dirty="0" err="1" smtClean="0"/>
              <a:t>Кравчукове</a:t>
            </a:r>
            <a:r>
              <a:rPr lang="ru-RU" b="1" i="1" dirty="0" smtClean="0"/>
              <a:t>».,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ПСП« </a:t>
            </a:r>
            <a:r>
              <a:rPr lang="ru-RU" b="1" i="1" dirty="0" err="1" smtClean="0"/>
              <a:t>Катрін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20482" name="AutoShape 2" descr="Головний редактор Олесь Пошивайло, доктор історичних наук РЕДАКЦІЙ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Головний редактор Олесь Пошивайло, доктор історичних наук РЕДАКЦІЙ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Головний редактор Олесь Пошивайло, доктор історичних наук РЕДАКЦІЙ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508487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032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В 1993 році гостинно відчинила двері  учням  нова двоповерхова  красуня </a:t>
            </a:r>
            <a:r>
              <a:rPr lang="uk-UA" sz="2000" b="1" i="1" dirty="0" smtClean="0"/>
              <a:t>– школа </a:t>
            </a:r>
            <a:r>
              <a:rPr lang="uk-UA" sz="2000" b="1" i="1" dirty="0" smtClean="0"/>
              <a:t>.   Батьки і учні полегшено зітхнули: нарешті не треба їхати в чуже село.</a:t>
            </a:r>
            <a:br>
              <a:rPr lang="uk-UA" sz="2000" b="1" i="1" dirty="0" smtClean="0"/>
            </a:br>
            <a:r>
              <a:rPr lang="uk-UA" sz="2000" b="1" i="1" dirty="0" smtClean="0"/>
              <a:t>В 1999 році  загальноосвітня школа  І-ІІ ступеня була реорганізована в загальноосвітню школу І-ІІІ ступенів. Крім місцевих дітей,   освітні послуги отримують і   учні з навколишніх сіл:  </a:t>
            </a:r>
            <a:r>
              <a:rPr lang="uk-UA" sz="2000" b="1" i="1" dirty="0" err="1" smtClean="0"/>
              <a:t>Ятранівки</a:t>
            </a:r>
            <a:r>
              <a:rPr lang="uk-UA" sz="2000" b="1" i="1" dirty="0" smtClean="0"/>
              <a:t>, </a:t>
            </a:r>
            <a:r>
              <a:rPr lang="uk-UA" sz="2000" b="1" i="1" dirty="0" err="1" smtClean="0"/>
              <a:t>Ропотухи</a:t>
            </a:r>
            <a:r>
              <a:rPr lang="uk-UA" sz="2000" b="1" i="1" dirty="0" smtClean="0"/>
              <a:t>, Фурманки. </a:t>
            </a:r>
            <a:endParaRPr lang="ru-RU" sz="2000" b="1" i="1" dirty="0"/>
          </a:p>
        </p:txBody>
      </p:sp>
      <p:pic>
        <p:nvPicPr>
          <p:cNvPr id="3" name="Picture 4" descr="C:\Documents and Settings\user\Рабочий стол\DSC009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248472" cy="478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179512" cy="369332"/>
          </a:xfrm>
          <a:prstGeom prst="rect">
            <a:avLst/>
          </a:prstGeom>
          <a:solidFill>
            <a:srgbClr val="002A13"/>
          </a:solidFill>
          <a:ln>
            <a:solidFill>
              <a:srgbClr val="002A1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458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Владислава</dc:creator>
  <cp:lastModifiedBy>админ</cp:lastModifiedBy>
  <cp:revision>10</cp:revision>
  <dcterms:created xsi:type="dcterms:W3CDTF">2020-10-17T15:39:44Z</dcterms:created>
  <dcterms:modified xsi:type="dcterms:W3CDTF">2020-10-21T08:37:12Z</dcterms:modified>
</cp:coreProperties>
</file>